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59" r:id="rId6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>
        <p:scale>
          <a:sx n="200" d="100"/>
          <a:sy n="200" d="100"/>
        </p:scale>
        <p:origin x="144" y="-201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BB88E4-2FE1-4A56-BD64-F1C64469A981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32D791-E088-48D8-A28D-9B44167FDF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8328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2D791-E088-48D8-A28D-9B44167FDF1D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8226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122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440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146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4014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7169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7729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6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8764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2956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9210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166326FD-2CAE-C4ED-8397-25464F810FC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5698" y="424989"/>
            <a:ext cx="3389125" cy="192282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8" name="Espace réservé pour une image  6">
            <a:extLst>
              <a:ext uri="{FF2B5EF4-FFF2-40B4-BE49-F238E27FC236}">
                <a16:creationId xmlns:a16="http://schemas.microsoft.com/office/drawing/2014/main" id="{23AD40E4-A271-09DC-7174-DC8DFFBDE9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5698" y="2449098"/>
            <a:ext cx="3389125" cy="192282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9" name="Espace réservé pour une image  6">
            <a:extLst>
              <a:ext uri="{FF2B5EF4-FFF2-40B4-BE49-F238E27FC236}">
                <a16:creationId xmlns:a16="http://schemas.microsoft.com/office/drawing/2014/main" id="{D3E10CC1-89D7-5C68-C7D8-721A789F7EC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698" y="4473204"/>
            <a:ext cx="2211761" cy="192282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0" name="Espace réservé pour une image  6">
            <a:extLst>
              <a:ext uri="{FF2B5EF4-FFF2-40B4-BE49-F238E27FC236}">
                <a16:creationId xmlns:a16="http://schemas.microsoft.com/office/drawing/2014/main" id="{7427F8D8-7FC8-4869-055B-81A0C9FC6D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962401" y="424989"/>
            <a:ext cx="2550690" cy="15768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1" name="Espace réservé pour une image  6">
            <a:extLst>
              <a:ext uri="{FF2B5EF4-FFF2-40B4-BE49-F238E27FC236}">
                <a16:creationId xmlns:a16="http://schemas.microsoft.com/office/drawing/2014/main" id="{09406D7D-A854-C7A7-33F1-95B68D60904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962401" y="2133593"/>
            <a:ext cx="2550690" cy="223832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2" name="Espace réservé pour une image  6">
            <a:extLst>
              <a:ext uri="{FF2B5EF4-FFF2-40B4-BE49-F238E27FC236}">
                <a16:creationId xmlns:a16="http://schemas.microsoft.com/office/drawing/2014/main" id="{A4FABC05-A5E0-93FD-1F96-2BC9DE0BA66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796989" y="4473203"/>
            <a:ext cx="3716104" cy="192282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3" name="Espace réservé pour une image  6">
            <a:extLst>
              <a:ext uri="{FF2B5EF4-FFF2-40B4-BE49-F238E27FC236}">
                <a16:creationId xmlns:a16="http://schemas.microsoft.com/office/drawing/2014/main" id="{90B9A9A6-71BC-5940-74B4-1AE31F803B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620669" y="424988"/>
            <a:ext cx="2837888" cy="192282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4" name="Espace réservé pour une image  6">
            <a:extLst>
              <a:ext uri="{FF2B5EF4-FFF2-40B4-BE49-F238E27FC236}">
                <a16:creationId xmlns:a16="http://schemas.microsoft.com/office/drawing/2014/main" id="{52DE6492-51AD-7A00-7695-7FAF698EABE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534398" y="3939115"/>
            <a:ext cx="928126" cy="53913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fr-FR" dirty="0"/>
          </a:p>
        </p:txBody>
      </p:sp>
      <p:sp>
        <p:nvSpPr>
          <p:cNvPr id="15" name="Espace réservé pour une image  6">
            <a:extLst>
              <a:ext uri="{FF2B5EF4-FFF2-40B4-BE49-F238E27FC236}">
                <a16:creationId xmlns:a16="http://schemas.microsoft.com/office/drawing/2014/main" id="{51CAD1AA-B262-7420-0EEF-12EBF6A2915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632622" y="3939115"/>
            <a:ext cx="1782247" cy="24569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6" name="Espace réservé pour une image  6">
            <a:extLst>
              <a:ext uri="{FF2B5EF4-FFF2-40B4-BE49-F238E27FC236}">
                <a16:creationId xmlns:a16="http://schemas.microsoft.com/office/drawing/2014/main" id="{CFDAACBD-ADF5-10F3-550C-E9CBA86FAD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534398" y="4579534"/>
            <a:ext cx="928126" cy="53913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fr-FR" dirty="0"/>
          </a:p>
        </p:txBody>
      </p:sp>
      <p:sp>
        <p:nvSpPr>
          <p:cNvPr id="17" name="Espace réservé pour une image  6">
            <a:extLst>
              <a:ext uri="{FF2B5EF4-FFF2-40B4-BE49-F238E27FC236}">
                <a16:creationId xmlns:a16="http://schemas.microsoft.com/office/drawing/2014/main" id="{20D9D704-7A76-53AB-A6EF-4159C0925D0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34398" y="5218214"/>
            <a:ext cx="928126" cy="53913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fr-FR" dirty="0"/>
          </a:p>
        </p:txBody>
      </p:sp>
      <p:sp>
        <p:nvSpPr>
          <p:cNvPr id="18" name="Espace réservé pour une image  6">
            <a:extLst>
              <a:ext uri="{FF2B5EF4-FFF2-40B4-BE49-F238E27FC236}">
                <a16:creationId xmlns:a16="http://schemas.microsoft.com/office/drawing/2014/main" id="{062089DB-615C-6F10-19D1-899F95C6E9D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34398" y="5856894"/>
            <a:ext cx="928126" cy="53913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8ABFB37D-25B6-3F39-14FE-CD9BB3BCC1C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21463" y="2449506"/>
            <a:ext cx="2836862" cy="1389062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  <a:lvl2pPr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686424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473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CB11A7-1E53-401D-9803-F698504B01DD}" type="datetimeFigureOut">
              <a:rPr lang="fr-FR" smtClean="0"/>
              <a:t>01/09/2024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179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2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2.jpeg"/><Relationship Id="rId3" Type="http://schemas.openxmlformats.org/officeDocument/2006/relationships/image" Target="../media/image13.jpg"/><Relationship Id="rId7" Type="http://schemas.openxmlformats.org/officeDocument/2006/relationships/image" Target="../media/image17.png"/><Relationship Id="rId12" Type="http://schemas.openxmlformats.org/officeDocument/2006/relationships/image" Target="../media/image2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11" Type="http://schemas.openxmlformats.org/officeDocument/2006/relationships/image" Target="../media/image20.jpeg"/><Relationship Id="rId5" Type="http://schemas.openxmlformats.org/officeDocument/2006/relationships/image" Target="../media/image15.png"/><Relationship Id="rId10" Type="http://schemas.openxmlformats.org/officeDocument/2006/relationships/image" Target="../media/image19.jpeg"/><Relationship Id="rId4" Type="http://schemas.openxmlformats.org/officeDocument/2006/relationships/image" Target="../media/image14.png"/><Relationship Id="rId9" Type="http://schemas.openxmlformats.org/officeDocument/2006/relationships/image" Target="../media/image11.png"/><Relationship Id="rId1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Espace réservé pour une image  32">
            <a:extLst>
              <a:ext uri="{FF2B5EF4-FFF2-40B4-BE49-F238E27FC236}">
                <a16:creationId xmlns:a16="http://schemas.microsoft.com/office/drawing/2014/main" id="{030C2B5D-BF9A-9BD1-C88A-CD4B49A75E0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3547" b="13547"/>
          <a:stretch/>
        </p:blipFill>
        <p:spPr/>
      </p:pic>
      <p:pic>
        <p:nvPicPr>
          <p:cNvPr id="37" name="Espace réservé pour une image  36">
            <a:extLst>
              <a:ext uri="{FF2B5EF4-FFF2-40B4-BE49-F238E27FC236}">
                <a16:creationId xmlns:a16="http://schemas.microsoft.com/office/drawing/2014/main" id="{5D6F665A-A880-5DCF-6354-FACB68FB6A1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6129" b="6129"/>
          <a:stretch/>
        </p:blipFill>
        <p:spPr/>
      </p:pic>
      <p:pic>
        <p:nvPicPr>
          <p:cNvPr id="51" name="Espace réservé pour une image  50">
            <a:extLst>
              <a:ext uri="{FF2B5EF4-FFF2-40B4-BE49-F238E27FC236}">
                <a16:creationId xmlns:a16="http://schemas.microsoft.com/office/drawing/2014/main" id="{9015B986-90A5-589D-D998-F9D64FE626D3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3443" b="3443"/>
          <a:stretch/>
        </p:blipFill>
        <p:spPr/>
      </p:pic>
      <p:pic>
        <p:nvPicPr>
          <p:cNvPr id="55" name="Espace réservé pour une image  54">
            <a:extLst>
              <a:ext uri="{FF2B5EF4-FFF2-40B4-BE49-F238E27FC236}">
                <a16:creationId xmlns:a16="http://schemas.microsoft.com/office/drawing/2014/main" id="{6E4C349A-1B47-C99D-830C-1736593D89C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5"/>
          <a:srcRect l="643" t="4693" r="-643" b="44319"/>
          <a:stretch/>
        </p:blipFill>
        <p:spPr>
          <a:xfrm>
            <a:off x="6620669" y="424988"/>
            <a:ext cx="2837888" cy="1922823"/>
          </a:xfrm>
        </p:spPr>
      </p:pic>
      <p:pic>
        <p:nvPicPr>
          <p:cNvPr id="39" name="Espace réservé pour une image  38">
            <a:extLst>
              <a:ext uri="{FF2B5EF4-FFF2-40B4-BE49-F238E27FC236}">
                <a16:creationId xmlns:a16="http://schemas.microsoft.com/office/drawing/2014/main" id="{08326431-3BAA-F5BE-0888-303CE8BBD536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/>
          <a:srcRect l="1590" r="1590"/>
          <a:stretch/>
        </p:blipFill>
        <p:spPr/>
      </p:pic>
      <p:pic>
        <p:nvPicPr>
          <p:cNvPr id="47" name="Espace réservé pour une image  46">
            <a:extLst>
              <a:ext uri="{FF2B5EF4-FFF2-40B4-BE49-F238E27FC236}">
                <a16:creationId xmlns:a16="http://schemas.microsoft.com/office/drawing/2014/main" id="{EA935B73-356B-3855-130A-69AA4EA67AA3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7"/>
          <a:srcRect t="9444" b="15984"/>
          <a:stretch/>
        </p:blipFill>
        <p:spPr>
          <a:xfrm>
            <a:off x="6632622" y="3939115"/>
            <a:ext cx="1782247" cy="2456912"/>
          </a:xfrm>
        </p:spPr>
      </p:pic>
      <p:pic>
        <p:nvPicPr>
          <p:cNvPr id="41" name="Espace réservé pour une image  40">
            <a:extLst>
              <a:ext uri="{FF2B5EF4-FFF2-40B4-BE49-F238E27FC236}">
                <a16:creationId xmlns:a16="http://schemas.microsoft.com/office/drawing/2014/main" id="{D0747C38-7B2B-72B8-E524-85DC7D1C62B9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8"/>
          <a:srcRect l="14951" r="14951"/>
          <a:stretch/>
        </p:blipFill>
        <p:spPr/>
      </p:pic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C312B7E1-DDBA-B7B1-6063-9920327958C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 sz="1600" b="1" dirty="0"/>
              <a:t>Moodboard</a:t>
            </a:r>
          </a:p>
          <a:p>
            <a:r>
              <a:rPr lang="fr-FR" b="1" dirty="0"/>
              <a:t>-</a:t>
            </a:r>
            <a:endParaRPr lang="fr-FR" sz="1600" b="1" dirty="0"/>
          </a:p>
          <a:p>
            <a:r>
              <a:rPr lang="fr-FR" sz="1600" b="1" dirty="0"/>
              <a:t> Thème général</a:t>
            </a:r>
          </a:p>
        </p:txBody>
      </p:sp>
      <p:pic>
        <p:nvPicPr>
          <p:cNvPr id="66" name="Espace réservé pour une image  65">
            <a:extLst>
              <a:ext uri="{FF2B5EF4-FFF2-40B4-BE49-F238E27FC236}">
                <a16:creationId xmlns:a16="http://schemas.microsoft.com/office/drawing/2014/main" id="{14ECF69A-E7E1-062B-0D55-53590157040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9"/>
          <a:srcRect l="4507" r="4507"/>
          <a:stretch/>
        </p:blipFill>
        <p:spPr/>
      </p:pic>
      <p:pic>
        <p:nvPicPr>
          <p:cNvPr id="64" name="Espace réservé pour une image  63">
            <a:extLst>
              <a:ext uri="{FF2B5EF4-FFF2-40B4-BE49-F238E27FC236}">
                <a16:creationId xmlns:a16="http://schemas.microsoft.com/office/drawing/2014/main" id="{1B57E1E6-9725-F2A8-0915-226BE85A20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10"/>
          <a:srcRect l="4088" r="4088"/>
          <a:stretch/>
        </p:blipFill>
        <p:spPr/>
      </p:pic>
      <p:pic>
        <p:nvPicPr>
          <p:cNvPr id="72" name="Espace réservé pour une image  71">
            <a:extLst>
              <a:ext uri="{FF2B5EF4-FFF2-40B4-BE49-F238E27FC236}">
                <a16:creationId xmlns:a16="http://schemas.microsoft.com/office/drawing/2014/main" id="{41C76A96-F5B5-1ABC-F27E-6DE421935C3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11"/>
          <a:srcRect l="19293" r="4027"/>
          <a:stretch/>
        </p:blipFill>
        <p:spPr>
          <a:xfrm>
            <a:off x="465698" y="4473204"/>
            <a:ext cx="2211761" cy="1922828"/>
          </a:xfrm>
        </p:spPr>
      </p:pic>
      <p:pic>
        <p:nvPicPr>
          <p:cNvPr id="75" name="Espace réservé pour une image  73">
            <a:extLst>
              <a:ext uri="{FF2B5EF4-FFF2-40B4-BE49-F238E27FC236}">
                <a16:creationId xmlns:a16="http://schemas.microsoft.com/office/drawing/2014/main" id="{666F6337-1381-79B7-18D1-9E838AC23AF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12"/>
          <a:srcRect t="23125" b="23125"/>
          <a:stretch/>
        </p:blipFill>
        <p:spPr>
          <a:xfrm>
            <a:off x="8534400" y="4579938"/>
            <a:ext cx="928688" cy="538162"/>
          </a:xfrm>
        </p:spPr>
      </p:pic>
      <p:pic>
        <p:nvPicPr>
          <p:cNvPr id="83" name="Espace réservé pour une image  82">
            <a:extLst>
              <a:ext uri="{FF2B5EF4-FFF2-40B4-BE49-F238E27FC236}">
                <a16:creationId xmlns:a16="http://schemas.microsoft.com/office/drawing/2014/main" id="{84EA7D46-46FD-FB5C-8ADF-767D14F290F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13"/>
          <a:srcRect t="3108" b="3108"/>
          <a:stretch/>
        </p:blipFill>
        <p:spPr/>
      </p:pic>
    </p:spTree>
    <p:extLst>
      <p:ext uri="{BB962C8B-B14F-4D97-AF65-F5344CB8AC3E}">
        <p14:creationId xmlns:p14="http://schemas.microsoft.com/office/powerpoint/2010/main" val="1893722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ce réservé pour une image  16" descr="Une image contenant meubles, intérieur, Jeu PC, capture d’écran&#10;&#10;Description générée automatiquement">
            <a:extLst>
              <a:ext uri="{FF2B5EF4-FFF2-40B4-BE49-F238E27FC236}">
                <a16:creationId xmlns:a16="http://schemas.microsoft.com/office/drawing/2014/main" id="{739D65F0-009A-483E-DE6F-3E04076DA3C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59" b="7459"/>
          <a:stretch>
            <a:fillRect/>
          </a:stretch>
        </p:blipFill>
        <p:spPr/>
      </p:pic>
      <p:pic>
        <p:nvPicPr>
          <p:cNvPr id="19" name="Espace réservé pour une image  18">
            <a:extLst>
              <a:ext uri="{FF2B5EF4-FFF2-40B4-BE49-F238E27FC236}">
                <a16:creationId xmlns:a16="http://schemas.microsoft.com/office/drawing/2014/main" id="{C182E652-ED00-EEBD-AA1A-3F155BB23CC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11202" b="11202"/>
          <a:stretch/>
        </p:blipFill>
        <p:spPr/>
      </p:pic>
      <p:pic>
        <p:nvPicPr>
          <p:cNvPr id="22" name="Espace réservé pour une image  21">
            <a:extLst>
              <a:ext uri="{FF2B5EF4-FFF2-40B4-BE49-F238E27FC236}">
                <a16:creationId xmlns:a16="http://schemas.microsoft.com/office/drawing/2014/main" id="{F6520255-3677-B96B-6685-28C1F44BCD44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5"/>
          <a:srcRect l="4635" r="4653"/>
          <a:stretch/>
        </p:blipFill>
        <p:spPr>
          <a:xfrm>
            <a:off x="6620669" y="424988"/>
            <a:ext cx="2837888" cy="1922823"/>
          </a:xfrm>
        </p:spPr>
      </p:pic>
      <p:pic>
        <p:nvPicPr>
          <p:cNvPr id="32" name="Espace réservé pour une image  31">
            <a:extLst>
              <a:ext uri="{FF2B5EF4-FFF2-40B4-BE49-F238E27FC236}">
                <a16:creationId xmlns:a16="http://schemas.microsoft.com/office/drawing/2014/main" id="{FBE4CA2D-4501-48A9-4F28-99B19660A288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6"/>
          <a:srcRect l="1567" r="1567"/>
          <a:stretch/>
        </p:blipFill>
        <p:spPr/>
      </p:pic>
      <p:pic>
        <p:nvPicPr>
          <p:cNvPr id="28" name="Espace réservé pour une image  27">
            <a:extLst>
              <a:ext uri="{FF2B5EF4-FFF2-40B4-BE49-F238E27FC236}">
                <a16:creationId xmlns:a16="http://schemas.microsoft.com/office/drawing/2014/main" id="{FAC04AA6-F89E-3FDF-0A21-1782A8B67964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7"/>
          <a:srcRect t="1809" b="1809"/>
          <a:stretch/>
        </p:blipFill>
        <p:spPr/>
      </p:pic>
      <p:pic>
        <p:nvPicPr>
          <p:cNvPr id="30" name="Espace réservé pour une image  29">
            <a:extLst>
              <a:ext uri="{FF2B5EF4-FFF2-40B4-BE49-F238E27FC236}">
                <a16:creationId xmlns:a16="http://schemas.microsoft.com/office/drawing/2014/main" id="{BB3B8AF9-7BFC-F720-7A5D-2B7745AB828B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8"/>
          <a:srcRect l="1925" r="1925"/>
          <a:stretch/>
        </p:blipFill>
        <p:spPr/>
      </p:pic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1C532EE5-7199-C22B-47E9-AF1A93A1CBE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 b="1" dirty="0"/>
              <a:t>Moodboard </a:t>
            </a:r>
          </a:p>
          <a:p>
            <a:r>
              <a:rPr lang="fr-FR" b="1" dirty="0"/>
              <a:t>– </a:t>
            </a:r>
          </a:p>
          <a:p>
            <a:r>
              <a:rPr lang="fr-FR" b="1" dirty="0"/>
              <a:t>Décor</a:t>
            </a:r>
          </a:p>
        </p:txBody>
      </p:sp>
      <p:pic>
        <p:nvPicPr>
          <p:cNvPr id="20" name="Espace réservé pour une image  73">
            <a:extLst>
              <a:ext uri="{FF2B5EF4-FFF2-40B4-BE49-F238E27FC236}">
                <a16:creationId xmlns:a16="http://schemas.microsoft.com/office/drawing/2014/main" id="{A29A6C72-5BDF-ECEA-3C43-526B9D6AF5D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9"/>
          <a:srcRect t="23046" b="23046"/>
          <a:stretch/>
        </p:blipFill>
        <p:spPr>
          <a:xfrm>
            <a:off x="8534400" y="3938588"/>
            <a:ext cx="928688" cy="539750"/>
          </a:xfrm>
        </p:spPr>
      </p:pic>
      <p:pic>
        <p:nvPicPr>
          <p:cNvPr id="1028" name="Picture 4" descr="Pinterest">
            <a:extLst>
              <a:ext uri="{FF2B5EF4-FFF2-40B4-BE49-F238E27FC236}">
                <a16:creationId xmlns:a16="http://schemas.microsoft.com/office/drawing/2014/main" id="{4817883F-0752-8C34-C687-51CA50EF5DB1}"/>
              </a:ext>
            </a:extLst>
          </p:cNvPr>
          <p:cNvPicPr>
            <a:picLocks noGrp="1" noChangeAspect="1" noChangeArrowheads="1"/>
          </p:cNvPicPr>
          <p:nvPr>
            <p:ph type="pic" sz="quarter" idx="20"/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" r="163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BD49DBC-EAC1-E98C-44C2-66E913A52DE0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64" b="6564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3d-rendering-medieval-fairy-tale-260nw-1812276217">
            <a:extLst>
              <a:ext uri="{FF2B5EF4-FFF2-40B4-BE49-F238E27FC236}">
                <a16:creationId xmlns:a16="http://schemas.microsoft.com/office/drawing/2014/main" id="{DCBD2960-7AD4-F314-5F05-7B041DB6205C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" b="7650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Medieval House_Timber Framing, Jisun (Alyssa) Yu">
            <a:extLst>
              <a:ext uri="{FF2B5EF4-FFF2-40B4-BE49-F238E27FC236}">
                <a16:creationId xmlns:a16="http://schemas.microsoft.com/office/drawing/2014/main" id="{8D0C5C81-B289-137C-9722-6DBDBB1D733C}"/>
              </a:ext>
            </a:extLst>
          </p:cNvPr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4" b="2864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F7502F3-39AE-62F0-A0CA-5119EDA7D257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86" b="1218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601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pour une image  1">
            <a:extLst>
              <a:ext uri="{FF2B5EF4-FFF2-40B4-BE49-F238E27FC236}">
                <a16:creationId xmlns:a16="http://schemas.microsoft.com/office/drawing/2014/main" id="{67BF1A63-FD25-89DE-9807-EA1CB58FFE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823999C-20C3-5EED-FD0C-D7260D8A982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6" name="Espace réservé pour une image  25">
            <a:extLst>
              <a:ext uri="{FF2B5EF4-FFF2-40B4-BE49-F238E27FC236}">
                <a16:creationId xmlns:a16="http://schemas.microsoft.com/office/drawing/2014/main" id="{533D67CE-5094-6A84-3354-3A31E2801F5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3382" b="3382"/>
          <a:stretch/>
        </p:blipFill>
        <p:spPr/>
      </p:pic>
      <p:pic>
        <p:nvPicPr>
          <p:cNvPr id="30" name="Espace réservé pour une image  29">
            <a:extLst>
              <a:ext uri="{FF2B5EF4-FFF2-40B4-BE49-F238E27FC236}">
                <a16:creationId xmlns:a16="http://schemas.microsoft.com/office/drawing/2014/main" id="{78F1B717-4B0E-ED10-B13A-0D23A88E637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24151" t="24799" r="22990" b="42539"/>
          <a:stretch/>
        </p:blipFill>
        <p:spPr>
          <a:xfrm>
            <a:off x="3962401" y="424989"/>
            <a:ext cx="2550690" cy="1576848"/>
          </a:xfrm>
        </p:spPr>
      </p:pic>
      <p:pic>
        <p:nvPicPr>
          <p:cNvPr id="16" name="Espace réservé pour une image  15">
            <a:extLst>
              <a:ext uri="{FF2B5EF4-FFF2-40B4-BE49-F238E27FC236}">
                <a16:creationId xmlns:a16="http://schemas.microsoft.com/office/drawing/2014/main" id="{ACC9892B-4E4A-2956-CA3F-93C188AF547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/>
          <a:srcRect t="6129" b="6129"/>
          <a:stretch/>
        </p:blipFill>
        <p:spPr/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B50DE2DB-16A2-9E2A-27AE-579BAF67BE4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8" name="Espace réservé pour une image  27">
            <a:extLst>
              <a:ext uri="{FF2B5EF4-FFF2-40B4-BE49-F238E27FC236}">
                <a16:creationId xmlns:a16="http://schemas.microsoft.com/office/drawing/2014/main" id="{1D08B434-50D9-7D05-195B-968BD355AE85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5"/>
          <a:srcRect t="12951" b="41871"/>
          <a:stretch/>
        </p:blipFill>
        <p:spPr>
          <a:xfrm>
            <a:off x="6620669" y="424988"/>
            <a:ext cx="2837888" cy="1922823"/>
          </a:xfrm>
        </p:spPr>
      </p:pic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8384FDF6-2CB5-F8E1-5C2C-45FF111F045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A950A1ED-20A8-4A28-BB50-91F54B91F74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50A3D102-4041-95EC-4573-0BF8773A9EA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431DD443-9EC2-988B-FB6B-52B7C3B3D6A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2D368D89-3FFA-E1C7-FAB9-36349ACE238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 b="1" dirty="0"/>
              <a:t>Moodboard </a:t>
            </a:r>
          </a:p>
          <a:p>
            <a:r>
              <a:rPr lang="fr-FR" b="1" dirty="0"/>
              <a:t>– </a:t>
            </a:r>
          </a:p>
          <a:p>
            <a:r>
              <a:rPr lang="fr-FR" b="1" dirty="0"/>
              <a:t>Personnages principaux</a:t>
            </a:r>
          </a:p>
        </p:txBody>
      </p:sp>
      <p:pic>
        <p:nvPicPr>
          <p:cNvPr id="24" name="Espace réservé pour une image  23">
            <a:extLst>
              <a:ext uri="{FF2B5EF4-FFF2-40B4-BE49-F238E27FC236}">
                <a16:creationId xmlns:a16="http://schemas.microsoft.com/office/drawing/2014/main" id="{3B4EDE57-30AF-C26C-5F09-BAF2C919E5A8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6"/>
          <a:srcRect t="4052" b="4052"/>
          <a:stretch/>
        </p:blipFill>
        <p:spPr/>
      </p:pic>
    </p:spTree>
    <p:extLst>
      <p:ext uri="{BB962C8B-B14F-4D97-AF65-F5344CB8AC3E}">
        <p14:creationId xmlns:p14="http://schemas.microsoft.com/office/powerpoint/2010/main" val="1083379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pour une image  1">
            <a:extLst>
              <a:ext uri="{FF2B5EF4-FFF2-40B4-BE49-F238E27FC236}">
                <a16:creationId xmlns:a16="http://schemas.microsoft.com/office/drawing/2014/main" id="{989A7014-3DE2-70D5-FAF6-F0550F47EA0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9A052B8-827D-D4A7-D384-A8EDFD11C8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0" name="Espace réservé pour une image  19">
            <a:extLst>
              <a:ext uri="{FF2B5EF4-FFF2-40B4-BE49-F238E27FC236}">
                <a16:creationId xmlns:a16="http://schemas.microsoft.com/office/drawing/2014/main" id="{4C5192D0-9C25-39E3-2F81-090C8F45D9B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b="35056"/>
          <a:stretch/>
        </p:blipFill>
        <p:spPr>
          <a:xfrm>
            <a:off x="465698" y="4473204"/>
            <a:ext cx="2211761" cy="1922828"/>
          </a:xfrm>
        </p:spPr>
      </p:pic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38FF1B8A-2E23-9A3A-6C1D-C20F322FC55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8" name="Espace réservé pour une image  17">
            <a:extLst>
              <a:ext uri="{FF2B5EF4-FFF2-40B4-BE49-F238E27FC236}">
                <a16:creationId xmlns:a16="http://schemas.microsoft.com/office/drawing/2014/main" id="{232D2337-31E6-1F74-F03E-05A9F34EF25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-469" t="1097" r="469" b="18334"/>
          <a:stretch/>
        </p:blipFill>
        <p:spPr>
          <a:xfrm>
            <a:off x="3962401" y="2133593"/>
            <a:ext cx="2550690" cy="2238326"/>
          </a:xfr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BE60CB4E-6B25-FCF2-2E50-13ADFDF3F20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2A156CFA-F36E-C085-547C-AE8FFD912CD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868A47D6-0E53-CD23-4D23-801CB70D9DE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6" name="Espace réservé pour une image  15">
            <a:extLst>
              <a:ext uri="{FF2B5EF4-FFF2-40B4-BE49-F238E27FC236}">
                <a16:creationId xmlns:a16="http://schemas.microsoft.com/office/drawing/2014/main" id="{4B8CA9B5-C591-EA21-1162-8D8BCE2648E1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/>
          <a:srcRect b="49364"/>
          <a:stretch/>
        </p:blipFill>
        <p:spPr>
          <a:xfrm>
            <a:off x="6632622" y="3939115"/>
            <a:ext cx="1782247" cy="2456912"/>
          </a:xfrm>
        </p:spPr>
      </p:pic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549DBFFB-94AC-0FAF-4765-D3F70433EF7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1EEBA026-3A85-8D68-2776-D857BC02381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346314B0-C748-C79B-02DE-764950EC98F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EB792EF2-D9DF-E946-856A-593FCB8E5D5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3974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pour une image  1">
            <a:extLst>
              <a:ext uri="{FF2B5EF4-FFF2-40B4-BE49-F238E27FC236}">
                <a16:creationId xmlns:a16="http://schemas.microsoft.com/office/drawing/2014/main" id="{C08A5951-3C9E-A0DA-CBE6-3B73CE7BA43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105C49B-EA85-B89A-77FB-5A0D690191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E5E04D44-83FD-E79A-7690-7CC4B399D8A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7804B86E-5FF9-E3B0-33F2-8C30F7C29B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330022A7-5E4F-B50B-B965-7E21F67473B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95E46AD0-0557-8CE2-B2F5-4696438B0F0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88900114-5C8E-9DB5-8BD1-4067FA71EA1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987B9A63-FC13-15A4-A540-DE00D3F1B69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68B2898B-6065-F475-F93C-C75ED59033C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66BBCD22-4D94-CAF8-8498-9FC4526DE8E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65E1A03C-2288-F9F7-C5D2-9A6B7FCBC2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8" name="Picture 4" descr="Sous-vêtement, sous-vêtement médiéval, vêtement de couchage image 1">
            <a:extLst>
              <a:ext uri="{FF2B5EF4-FFF2-40B4-BE49-F238E27FC236}">
                <a16:creationId xmlns:a16="http://schemas.microsoft.com/office/drawing/2014/main" id="{A5C2EFFE-8972-D617-E1F3-73B92D3F5B96}"/>
              </a:ext>
            </a:extLst>
          </p:cNvPr>
          <p:cNvPicPr>
            <a:picLocks noGrp="1" noChangeAspect="1" noChangeArrowheads="1"/>
          </p:cNvPicPr>
          <p:nvPr>
            <p:ph type="pic" sz="quarter" idx="2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629" t="7909" r="-13086" b="1365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F4A2BFA-7BF3-4112-664C-A940E3AF9C0D}"/>
              </a:ext>
            </a:extLst>
          </p:cNvPr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97" b="1709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93065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hèm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1117</TotalTime>
  <Words>13</Words>
  <Application>Microsoft Office PowerPoint</Application>
  <PresentationFormat>Format A4 (210 x 297 mm)</PresentationFormat>
  <Paragraphs>10</Paragraphs>
  <Slides>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Agnès LAURET</dc:creator>
  <cp:lastModifiedBy>Agnès LAURET</cp:lastModifiedBy>
  <cp:revision>18</cp:revision>
  <dcterms:created xsi:type="dcterms:W3CDTF">2024-07-09T07:51:11Z</dcterms:created>
  <dcterms:modified xsi:type="dcterms:W3CDTF">2024-09-01T11:39:17Z</dcterms:modified>
</cp:coreProperties>
</file>

<file path=docProps/thumbnail.jpeg>
</file>